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2019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567</c:v>
                </c:pt>
                <c:pt idx="1">
                  <c:v>30</c:v>
                </c:pt>
                <c:pt idx="2">
                  <c:v>2345.3000000000002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2019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1493.3</c:v>
                </c:pt>
                <c:pt idx="1">
                  <c:v>96.6</c:v>
                </c:pt>
                <c:pt idx="2">
                  <c:v>6</c:v>
                </c:pt>
                <c:pt idx="3">
                  <c:v>209.5</c:v>
                </c:pt>
                <c:pt idx="4">
                  <c:v>87.4</c:v>
                </c:pt>
                <c:pt idx="5">
                  <c:v>806.7</c:v>
                </c:pt>
                <c:pt idx="6">
                  <c:v>139</c:v>
                </c:pt>
                <c:pt idx="7">
                  <c:v>103.6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2019год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837.5</c:v>
                </c:pt>
                <c:pt idx="2">
                  <c:v>30</c:v>
                </c:pt>
                <c:pt idx="3">
                  <c:v>87.4</c:v>
                </c:pt>
                <c:pt idx="4">
                  <c:v>179.5</c:v>
                </c:pt>
                <c:pt idx="5">
                  <c:v>6</c:v>
                </c:pt>
                <c:pt idx="6">
                  <c:v>0.1</c:v>
                </c:pt>
                <c:pt idx="7">
                  <c:v>103.6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2019 год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  </a:t>
            </a:r>
            <a:r>
              <a:rPr lang="ru-RU" dirty="0" smtClean="0"/>
              <a:t>решения № 42 от 19.12.2018года </a:t>
            </a:r>
            <a:r>
              <a:rPr lang="ru-RU" dirty="0" smtClean="0"/>
              <a:t>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10367"/>
              </p:ext>
            </p:extLst>
          </p:nvPr>
        </p:nvGraphicFramePr>
        <p:xfrm>
          <a:off x="395536" y="1124744"/>
          <a:ext cx="7560840" cy="5549666"/>
        </p:xfrm>
        <a:graphic>
          <a:graphicData uri="http://schemas.openxmlformats.org/drawingml/2006/table">
            <a:tbl>
              <a:tblPr/>
              <a:tblGrid>
                <a:gridCol w="4857214"/>
                <a:gridCol w="642942"/>
                <a:gridCol w="642942"/>
                <a:gridCol w="785818"/>
                <a:gridCol w="631924"/>
              </a:tblGrid>
              <a:tr h="119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1493,3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515,7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581,50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103,6,0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2942,3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3867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2019 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6242014"/>
              </p:ext>
            </p:extLst>
          </p:nvPr>
        </p:nvGraphicFramePr>
        <p:xfrm>
          <a:off x="1524000" y="548680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19232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 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1244,6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Максимовский сельсовет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837,5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-115363"/>
            <a:ext cx="89289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2019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программ: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57207578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dirty="0" smtClean="0"/>
              <a:t>Манько Л.А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Доходы бюджета              Расходы бюджета</a:t>
            </a:r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75253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2942,3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597,0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2942,3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2019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2942,3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567,0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2345,3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2019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2019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7092950" cy="42370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597.0 тыс. руб. в том числе:</a:t>
            </a:r>
          </a:p>
          <a:p>
            <a:r>
              <a:rPr lang="ru-RU" sz="1600" dirty="0" smtClean="0"/>
              <a:t>Налог на доходы физических лиц 175,0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70.0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39,0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88,0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193,0,0тыс.руб.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49597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16633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2019 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75350"/>
              </p:ext>
            </p:extLst>
          </p:nvPr>
        </p:nvGraphicFramePr>
        <p:xfrm>
          <a:off x="395536" y="458197"/>
          <a:ext cx="9298217" cy="639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151"/>
                <a:gridCol w="5028042"/>
                <a:gridCol w="1384024"/>
              </a:tblGrid>
              <a:tr h="259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687,0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31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1265,55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соотвестствии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20269133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217293"/>
              </p:ext>
            </p:extLst>
          </p:nvPr>
        </p:nvGraphicFramePr>
        <p:xfrm>
          <a:off x="971600" y="1988841"/>
          <a:ext cx="6192689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335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1493,3</a:t>
                      </a:r>
                      <a:endParaRPr lang="ru-RU" sz="1200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</a:tr>
              <a:tr h="5419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209,5</a:t>
                      </a:r>
                      <a:endParaRPr lang="ru-RU" sz="1200" dirty="0"/>
                    </a:p>
                  </a:txBody>
                  <a:tcPr/>
                </a:tc>
              </a:tr>
              <a:tr h="5419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87,4</a:t>
                      </a:r>
                      <a:endParaRPr lang="ru-RU" sz="1200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806,7</a:t>
                      </a:r>
                      <a:endParaRPr lang="ru-RU" sz="1200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139,1</a:t>
                      </a:r>
                      <a:endParaRPr lang="ru-RU" sz="1200" dirty="0"/>
                    </a:p>
                  </a:txBody>
                  <a:tcPr/>
                </a:tc>
              </a:tr>
              <a:tr h="3251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103,6</a:t>
                      </a:r>
                      <a:endParaRPr lang="ru-RU" sz="1200" dirty="0"/>
                    </a:p>
                  </a:txBody>
                  <a:tcPr/>
                </a:tc>
              </a:tr>
              <a:tr h="12121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2942,3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2019год 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415</TotalTime>
  <Words>1083</Words>
  <Application>Microsoft Office PowerPoint</Application>
  <PresentationFormat>Экран (4:3)</PresentationFormat>
  <Paragraphs>292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БЮДЖЕТА ДЛЯ ГРАЖДАН  на 2019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2019 год</vt:lpstr>
      <vt:lpstr>Утверждено доходов бюджета муниципального  образования « Максимовский сельсовет» на 2019 год</vt:lpstr>
      <vt:lpstr>Доходы бюджета на 2019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2019год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49</cp:revision>
  <dcterms:created xsi:type="dcterms:W3CDTF">2015-12-28T04:15:06Z</dcterms:created>
  <dcterms:modified xsi:type="dcterms:W3CDTF">2018-12-20T02:46:20Z</dcterms:modified>
</cp:coreProperties>
</file>