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2018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393</c:v>
                </c:pt>
                <c:pt idx="1">
                  <c:v>30</c:v>
                </c:pt>
                <c:pt idx="2">
                  <c:v>1958.5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расходов на 2018 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1326.6</c:v>
                </c:pt>
                <c:pt idx="1">
                  <c:v>68.3</c:v>
                </c:pt>
                <c:pt idx="2">
                  <c:v>6</c:v>
                </c:pt>
                <c:pt idx="3">
                  <c:v>166.3</c:v>
                </c:pt>
                <c:pt idx="4">
                  <c:v>5</c:v>
                </c:pt>
                <c:pt idx="5">
                  <c:v>603</c:v>
                </c:pt>
                <c:pt idx="6">
                  <c:v>132.19999999999999</c:v>
                </c:pt>
                <c:pt idx="7">
                  <c:v>74.099999999999994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Проект</a:t>
            </a:r>
            <a:br>
              <a:rPr lang="ru-RU" sz="5400" dirty="0" smtClean="0"/>
            </a:br>
            <a:r>
              <a:rPr lang="ru-RU" sz="5400" dirty="0" smtClean="0"/>
              <a:t>БЮДЖЕТА ДЛЯ ГРАЖДАН </a:t>
            </a:r>
            <a:br>
              <a:rPr lang="ru-RU" sz="5400" dirty="0" smtClean="0"/>
            </a:br>
            <a:r>
              <a:rPr lang="ru-RU" sz="5400" dirty="0" smtClean="0"/>
              <a:t>на 2018 год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к  решения 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6512511" cy="2369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924944"/>
            <a:ext cx="6400800" cy="34747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Доходы бюджета             </a:t>
            </a:r>
            <a:r>
              <a:rPr lang="ru-RU" dirty="0" smtClean="0"/>
              <a:t> </a:t>
            </a:r>
            <a:r>
              <a:rPr lang="ru-RU" dirty="0" smtClean="0"/>
              <a:t>Расходы </a:t>
            </a:r>
            <a:r>
              <a:rPr lang="ru-RU" dirty="0" smtClean="0"/>
              <a:t>бюджета</a:t>
            </a:r>
            <a:endParaRPr lang="ru-RU" dirty="0" smtClean="0"/>
          </a:p>
          <a:p>
            <a:r>
              <a:rPr lang="ru-RU" sz="1400" dirty="0" smtClean="0"/>
              <a:t>Поступающие  в бюджет денежные                                               </a:t>
            </a:r>
            <a:r>
              <a:rPr lang="ru-RU" sz="1400" dirty="0" err="1" smtClean="0"/>
              <a:t>денежные</a:t>
            </a:r>
            <a:r>
              <a:rPr lang="ru-RU" sz="1400" dirty="0" smtClean="0"/>
              <a:t> , средства, направляемые </a:t>
            </a:r>
          </a:p>
          <a:p>
            <a:pPr marL="0" indent="0">
              <a:buNone/>
            </a:pPr>
            <a:r>
              <a:rPr lang="ru-RU" sz="1400" dirty="0" smtClean="0"/>
              <a:t>        средства в виде налоговых, </a:t>
            </a:r>
            <a:r>
              <a:rPr lang="ru-RU" sz="1400" dirty="0" err="1" smtClean="0"/>
              <a:t>ненало</a:t>
            </a:r>
            <a:r>
              <a:rPr lang="ru-RU" sz="1400" dirty="0" smtClean="0"/>
              <a:t>-                                               на финансовое обеспечение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задач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говых</a:t>
            </a:r>
            <a:r>
              <a:rPr lang="ru-RU" sz="14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68695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 бюджета муниципального образования</a:t>
            </a:r>
            <a:br>
              <a:rPr lang="ru-RU" sz="2800" dirty="0" smtClean="0"/>
            </a:br>
            <a:r>
              <a:rPr lang="ru-RU" sz="2800" dirty="0" smtClean="0"/>
              <a:t>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 Октябрьского района Амурской области на  2018 год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532388"/>
              </p:ext>
            </p:extLst>
          </p:nvPr>
        </p:nvGraphicFramePr>
        <p:xfrm>
          <a:off x="2123728" y="2492896"/>
          <a:ext cx="4104456" cy="431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352602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2381,5</a:t>
                      </a:r>
                      <a:endParaRPr lang="ru-RU" dirty="0"/>
                    </a:p>
                  </a:txBody>
                  <a:tcPr marL="78999" marR="78999"/>
                </a:tc>
              </a:tr>
              <a:tr h="113025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423,0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2381,5</a:t>
                      </a:r>
                      <a:endParaRPr lang="ru-RU" dirty="0"/>
                    </a:p>
                  </a:txBody>
                  <a:tcPr marL="78999" marR="78999"/>
                </a:tc>
              </a:tr>
              <a:tr h="1476402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512511" cy="16491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Утверждено доходов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2018 год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2564904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Доходы </a:t>
            </a:r>
            <a:endParaRPr lang="ru-RU" dirty="0"/>
          </a:p>
          <a:p>
            <a:pPr algn="ctr"/>
            <a:r>
              <a:rPr lang="ru-RU" dirty="0"/>
              <a:t>у</a:t>
            </a:r>
            <a:r>
              <a:rPr lang="ru-RU" dirty="0" smtClean="0"/>
              <a:t>тверждено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2381,5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Налоговые       Неналоговые         Безвозмездные    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393,0 </a:t>
            </a:r>
            <a:r>
              <a:rPr lang="ru-RU" dirty="0" err="1" smtClean="0"/>
              <a:t>тыс.руб</a:t>
            </a:r>
            <a:r>
              <a:rPr lang="ru-RU" dirty="0" smtClean="0"/>
              <a:t>.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 1958,5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2018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2195736" y="1628800"/>
            <a:ext cx="3822700" cy="431055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</a:t>
            </a:r>
          </a:p>
          <a:p>
            <a:r>
              <a:rPr lang="ru-RU" sz="1600" dirty="0" smtClean="0"/>
              <a:t>423.0 тыс. руб. в том числе:</a:t>
            </a:r>
          </a:p>
          <a:p>
            <a:r>
              <a:rPr lang="ru-RU" sz="1600" dirty="0" smtClean="0"/>
              <a:t>Налог на доходы физических лиц 176,0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75.0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</a:t>
            </a:r>
            <a:r>
              <a:rPr lang="ru-RU" sz="1600" dirty="0"/>
              <a:t>9</a:t>
            </a:r>
            <a:r>
              <a:rPr lang="ru-RU" sz="1600" dirty="0" smtClean="0"/>
              <a:t>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юридических лиц 16,0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112,0тыс.руб.</a:t>
            </a:r>
          </a:p>
          <a:p>
            <a:r>
              <a:rPr lang="ru-RU" sz="1600" dirty="0" smtClean="0"/>
              <a:t>Государственная пошлина 5,0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29706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Расходы  бюджета  муниципального образования «</a:t>
            </a:r>
            <a:r>
              <a:rPr lang="ru-RU" sz="2700" dirty="0" err="1" smtClean="0"/>
              <a:t>Максимовский</a:t>
            </a:r>
            <a:r>
              <a:rPr lang="ru-RU" sz="2700" dirty="0" smtClean="0"/>
              <a:t> сельсовет» </a:t>
            </a:r>
            <a:br>
              <a:rPr lang="ru-RU" sz="2700" dirty="0" smtClean="0"/>
            </a:br>
            <a:r>
              <a:rPr lang="ru-RU" sz="2700" dirty="0" smtClean="0"/>
              <a:t>Октябрьского района Амурской области на 2018год (</a:t>
            </a:r>
            <a:r>
              <a:rPr lang="ru-RU" sz="27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93602"/>
              </p:ext>
            </p:extLst>
          </p:nvPr>
        </p:nvGraphicFramePr>
        <p:xfrm>
          <a:off x="1475656" y="2559901"/>
          <a:ext cx="5688633" cy="3664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7"/>
                <a:gridCol w="2304256"/>
              </a:tblGrid>
              <a:tr h="3403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1326,6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68,3</a:t>
                      </a:r>
                      <a:endParaRPr lang="ru-RU" sz="1200" dirty="0"/>
                    </a:p>
                  </a:txBody>
                  <a:tcPr/>
                </a:tc>
              </a:tr>
              <a:tr h="4253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6,0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166,3</a:t>
                      </a:r>
                      <a:endParaRPr lang="ru-RU" sz="1200" dirty="0"/>
                    </a:p>
                  </a:txBody>
                  <a:tcPr/>
                </a:tc>
              </a:tr>
              <a:tr h="4253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5,0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603,0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132,2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74,1</a:t>
                      </a:r>
                      <a:endParaRPr lang="ru-RU" sz="1200" dirty="0"/>
                    </a:p>
                  </a:txBody>
                  <a:tcPr/>
                </a:tc>
              </a:tr>
              <a:tr h="7388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2381,5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070786"/>
              </p:ext>
            </p:extLst>
          </p:nvPr>
        </p:nvGraphicFramePr>
        <p:xfrm>
          <a:off x="1524000" y="1397000"/>
          <a:ext cx="609600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345</TotalTime>
  <Words>280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Проект БЮДЖЕТА ДЛЯ ГРАЖДАН  на 2018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 « Максимовский сельсовет» Октябрьского района Амурской области на  2018 год</vt:lpstr>
      <vt:lpstr>Утверждено доходов бюджета муниципального  образования « Максимовский сельсовет» на 2018 год</vt:lpstr>
      <vt:lpstr>Доходы бюджета на 2018 год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2018год (тыс.руб)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33</cp:revision>
  <dcterms:created xsi:type="dcterms:W3CDTF">2015-12-28T04:15:06Z</dcterms:created>
  <dcterms:modified xsi:type="dcterms:W3CDTF">2017-11-14T00:25:19Z</dcterms:modified>
</cp:coreProperties>
</file>