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</a:t>
            </a:r>
            <a:r>
              <a:rPr lang="ru-RU" dirty="0" smtClean="0"/>
              <a:t>2017г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2017г.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1184</c:v>
                </c:pt>
                <c:pt idx="1">
                  <c:v>0</c:v>
                </c:pt>
                <c:pt idx="2">
                  <c:v>20</c:v>
                </c:pt>
                <c:pt idx="3">
                  <c:v>20</c:v>
                </c:pt>
                <c:pt idx="4">
                  <c:v>15.9</c:v>
                </c:pt>
                <c:pt idx="5">
                  <c:v>0.5</c:v>
                </c:pt>
                <c:pt idx="6">
                  <c:v>546.70000000000005</c:v>
                </c:pt>
                <c:pt idx="7">
                  <c:v>132.19999999999999</c:v>
                </c:pt>
                <c:pt idx="8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2017г.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534.6</c:v>
                </c:pt>
                <c:pt idx="1">
                  <c:v>30</c:v>
                </c:pt>
                <c:pt idx="2">
                  <c:v>1403.8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на </a:t>
            </a:r>
            <a:r>
              <a:rPr lang="ru-RU" dirty="0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Доходы бюджета                       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бюджета основывается на 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    Бюджетном послании                              Основных направлениях</a:t>
            </a:r>
          </a:p>
          <a:p>
            <a:pPr marL="0" indent="0">
              <a:buNone/>
            </a:pPr>
            <a:r>
              <a:rPr lang="ru-RU" sz="1800" b="1" dirty="0" smtClean="0"/>
              <a:t>     президента                                                    бюджетной и </a:t>
            </a:r>
          </a:p>
          <a:p>
            <a:pPr marL="0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Российской федерации                              налоговой политики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Прогнозе                                                               Муниципальной программе</a:t>
            </a:r>
          </a:p>
          <a:p>
            <a:pPr marL="0" indent="0">
              <a:buNone/>
            </a:pPr>
            <a:r>
              <a:rPr lang="ru-RU" sz="1800" b="1" dirty="0"/>
              <a:t>с</a:t>
            </a:r>
            <a:r>
              <a:rPr lang="ru-RU" sz="1800" b="1" dirty="0" smtClean="0"/>
              <a:t>оциально – экономического                      «</a:t>
            </a:r>
            <a:r>
              <a:rPr lang="ru-RU" sz="1800" b="1" dirty="0"/>
              <a:t>М</a:t>
            </a:r>
            <a:r>
              <a:rPr lang="ru-RU" sz="1800" b="1" dirty="0" smtClean="0"/>
              <a:t>аксимовского сельсовета»</a:t>
            </a:r>
          </a:p>
          <a:p>
            <a:pPr marL="0" indent="0">
              <a:buNone/>
            </a:pPr>
            <a:r>
              <a:rPr lang="ru-RU" sz="1800" b="1" dirty="0"/>
              <a:t>р</a:t>
            </a:r>
            <a:r>
              <a:rPr lang="ru-RU" sz="1800" b="1" dirty="0" smtClean="0"/>
              <a:t>азвития МО </a:t>
            </a:r>
          </a:p>
          <a:p>
            <a:pPr marL="0" indent="0">
              <a:buNone/>
            </a:pPr>
            <a:r>
              <a:rPr lang="ru-RU" sz="1800" b="1" dirty="0" smtClean="0"/>
              <a:t>« Максимовского сельсовета»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063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Основные параметры бюджета муниципального образования</a:t>
            </a:r>
            <a:br>
              <a:rPr lang="ru-RU" sz="2000" dirty="0" smtClean="0"/>
            </a:br>
            <a:r>
              <a:rPr lang="ru-RU" sz="2000" dirty="0" smtClean="0"/>
              <a:t> « </a:t>
            </a:r>
            <a:r>
              <a:rPr lang="ru-RU" sz="2000" dirty="0" err="1" smtClean="0"/>
              <a:t>Максимовский</a:t>
            </a:r>
            <a:r>
              <a:rPr lang="ru-RU" sz="2000" dirty="0" smtClean="0"/>
              <a:t> сельсовет» Октябрьского района Амурской области на </a:t>
            </a:r>
            <a:r>
              <a:rPr lang="ru-RU" sz="2000" dirty="0" smtClean="0"/>
              <a:t>2017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106669"/>
              </p:ext>
            </p:extLst>
          </p:nvPr>
        </p:nvGraphicFramePr>
        <p:xfrm>
          <a:off x="503238" y="530225"/>
          <a:ext cx="8183562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101002" marR="10100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 marL="101002" marR="10100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002" marR="10100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1968,4</a:t>
                      </a:r>
                      <a:endParaRPr lang="ru-RU" dirty="0"/>
                    </a:p>
                  </a:txBody>
                  <a:tcPr marL="101002" marR="10100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002" marR="10100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564,6</a:t>
                      </a:r>
                      <a:endParaRPr lang="ru-RU" dirty="0"/>
                    </a:p>
                  </a:txBody>
                  <a:tcPr marL="101002" marR="10100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002" marR="10100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1968,4</a:t>
                      </a:r>
                      <a:endParaRPr lang="ru-RU" dirty="0"/>
                    </a:p>
                  </a:txBody>
                  <a:tcPr marL="101002" marR="10100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101002" marR="10100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101002" marR="1010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 smtClean="0"/>
              <a:t>2017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Доходы (всего)</a:t>
            </a:r>
          </a:p>
          <a:p>
            <a:pPr marL="0" indent="0" algn="ctr">
              <a:buNone/>
            </a:pPr>
            <a:r>
              <a:rPr lang="ru-RU" dirty="0" smtClean="0"/>
              <a:t>1968,4</a:t>
            </a:r>
            <a:endParaRPr lang="ru-RU" dirty="0" smtClean="0"/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smtClean="0"/>
              <a:t>534,6</a:t>
            </a:r>
            <a:r>
              <a:rPr lang="ru-RU" dirty="0" smtClean="0"/>
              <a:t>,0 </a:t>
            </a:r>
            <a:r>
              <a:rPr lang="ru-RU" dirty="0" err="1" smtClean="0"/>
              <a:t>тыс.руб</a:t>
            </a:r>
            <a:r>
              <a:rPr lang="ru-RU" dirty="0" smtClean="0"/>
              <a:t>.      30,0 </a:t>
            </a:r>
            <a:r>
              <a:rPr lang="ru-RU" dirty="0" err="1" smtClean="0"/>
              <a:t>тыс.руб</a:t>
            </a:r>
            <a:r>
              <a:rPr lang="ru-RU" dirty="0" smtClean="0"/>
              <a:t>        </a:t>
            </a:r>
            <a:r>
              <a:rPr lang="ru-RU" dirty="0" smtClean="0"/>
              <a:t>1403,8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Расходы бюджета  муниципального образования «</a:t>
            </a:r>
            <a:r>
              <a:rPr lang="ru-RU" sz="1800" dirty="0" err="1" smtClean="0"/>
              <a:t>Максимовский</a:t>
            </a:r>
            <a:r>
              <a:rPr lang="ru-RU" sz="1800" dirty="0" smtClean="0"/>
              <a:t> сельсовет» </a:t>
            </a:r>
            <a:br>
              <a:rPr lang="ru-RU" sz="1800" dirty="0" smtClean="0"/>
            </a:br>
            <a:r>
              <a:rPr lang="ru-RU" sz="1800" dirty="0" smtClean="0"/>
              <a:t>Октябрьского района Амурской области на 2016 год (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468755"/>
              </p:ext>
            </p:extLst>
          </p:nvPr>
        </p:nvGraphicFramePr>
        <p:xfrm>
          <a:off x="827584" y="2348880"/>
          <a:ext cx="7408862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</a:t>
                      </a:r>
                      <a:r>
                        <a:rPr lang="ru-RU" dirty="0" smtClean="0"/>
                        <a:t>года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1184,0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15,9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 ( молодежная политика и оздоровление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546,7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49,0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1968,4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6529280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673968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147</TotalTime>
  <Words>255</Words>
  <Application>Microsoft Office PowerPoint</Application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Составление бюджета основывается на :</vt:lpstr>
      <vt:lpstr>Основные параметры бюджета муниципального образования  « Максимовский сельсовет» Октябрьского района Амурской области на 2017 год</vt:lpstr>
      <vt:lpstr>Доходы бюджета муниципального  образования « Максимовский сельсовет» на 2017 год</vt:lpstr>
      <vt:lpstr>Расходы бюджета  муниципального образования «Максимовский сельсовет»  Октябрьского района Амурской области на 2016 год (тыс.руб)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13</cp:revision>
  <dcterms:created xsi:type="dcterms:W3CDTF">2015-12-28T04:15:06Z</dcterms:created>
  <dcterms:modified xsi:type="dcterms:W3CDTF">2016-11-14T05:29:14Z</dcterms:modified>
</cp:coreProperties>
</file>