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2014г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молодежная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1494.7</c:v>
                </c:pt>
                <c:pt idx="1">
                  <c:v>63</c:v>
                </c:pt>
                <c:pt idx="2">
                  <c:v>11</c:v>
                </c:pt>
                <c:pt idx="3">
                  <c:v>126.9</c:v>
                </c:pt>
                <c:pt idx="4">
                  <c:v>704.1</c:v>
                </c:pt>
                <c:pt idx="5">
                  <c:v>132.1</c:v>
                </c:pt>
                <c:pt idx="6">
                  <c:v>1</c:v>
                </c:pt>
                <c:pt idx="7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доходов за 2014г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787.4</c:v>
                </c:pt>
                <c:pt idx="1">
                  <c:v>60.1</c:v>
                </c:pt>
                <c:pt idx="2">
                  <c:v>2228.5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 решению 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2014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Доходы бюджета                       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Основные параметры бюджета муниципального образования</a:t>
            </a:r>
            <a:br>
              <a:rPr lang="ru-RU" sz="2000" dirty="0" smtClean="0"/>
            </a:br>
            <a:r>
              <a:rPr lang="ru-RU" sz="2000" dirty="0" smtClean="0"/>
              <a:t> « </a:t>
            </a:r>
            <a:r>
              <a:rPr lang="ru-RU" sz="2000" dirty="0" err="1" smtClean="0"/>
              <a:t>Максимовский</a:t>
            </a:r>
            <a:r>
              <a:rPr lang="ru-RU" sz="2000" dirty="0" smtClean="0"/>
              <a:t> сельсовет» Октябрьского района Амурской области за 2014 год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780415"/>
              </p:ext>
            </p:extLst>
          </p:nvPr>
        </p:nvGraphicFramePr>
        <p:xfrm>
          <a:off x="457200" y="2249488"/>
          <a:ext cx="8229601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20410"/>
                <a:gridCol w="2094391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3043,7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3076,1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815,1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847,5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</a:t>
                      </a:r>
                      <a:endParaRPr lang="ru-RU" dirty="0"/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3237,6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2752,3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-193,9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323,8</a:t>
                      </a:r>
                      <a:endParaRPr lang="ru-RU" dirty="0"/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1569" marR="10156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за 2014 год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Доходы </a:t>
            </a:r>
          </a:p>
          <a:p>
            <a:r>
              <a:rPr lang="ru-RU" dirty="0" smtClean="0"/>
              <a:t>Утверждено                                        исполнено</a:t>
            </a:r>
          </a:p>
          <a:p>
            <a:r>
              <a:rPr lang="ru-RU" dirty="0" smtClean="0"/>
              <a:t>3043,7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3076,1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787,4 </a:t>
            </a:r>
            <a:r>
              <a:rPr lang="ru-RU" dirty="0" err="1" smtClean="0"/>
              <a:t>тыс.руб</a:t>
            </a:r>
            <a:r>
              <a:rPr lang="ru-RU" dirty="0" smtClean="0"/>
              <a:t>.      60,1 </a:t>
            </a:r>
            <a:r>
              <a:rPr lang="ru-RU" dirty="0" err="1" smtClean="0"/>
              <a:t>тыс.руб</a:t>
            </a:r>
            <a:r>
              <a:rPr lang="ru-RU" dirty="0" smtClean="0"/>
              <a:t>        2228,5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Исполнение расходов бюджета  муниципального образования «</a:t>
            </a:r>
            <a:r>
              <a:rPr lang="ru-RU" sz="1800" dirty="0" err="1" smtClean="0"/>
              <a:t>Максимовский</a:t>
            </a:r>
            <a:r>
              <a:rPr lang="ru-RU" sz="1800" dirty="0" smtClean="0"/>
              <a:t> сельсовет» </a:t>
            </a:r>
            <a:br>
              <a:rPr lang="ru-RU" sz="1800" dirty="0" smtClean="0"/>
            </a:br>
            <a:r>
              <a:rPr lang="ru-RU" sz="1800" dirty="0" smtClean="0"/>
              <a:t>Октябрьского района Амурской области за </a:t>
            </a:r>
            <a:r>
              <a:rPr lang="ru-RU" sz="1800" dirty="0" smtClean="0"/>
              <a:t>2014 </a:t>
            </a:r>
            <a:r>
              <a:rPr lang="ru-RU" sz="1800" dirty="0" smtClean="0"/>
              <a:t>год (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030598"/>
              </p:ext>
            </p:extLst>
          </p:nvPr>
        </p:nvGraphicFramePr>
        <p:xfrm>
          <a:off x="971600" y="2204864"/>
          <a:ext cx="7192840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192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1515,0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1494,7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63,0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63,0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57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576,9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126,9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 ( молодежная политика и оздоровление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706,8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704,1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3237,6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2752,3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21091210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286595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241</TotalTime>
  <Words>259</Words>
  <Application>Microsoft Office PowerPoint</Application>
  <PresentationFormat>Экран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2014 год</vt:lpstr>
      <vt:lpstr>Доходы бюджета муниципального  образования « Максимовский сельсовет» за 2014 год</vt:lpstr>
      <vt:lpstr>Исполнение расходов бюджета  муниципального образования «Максимовский сельсовет»  Октябрьского района Амурской области за 2014 год (тыс.руб)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22</cp:revision>
  <dcterms:created xsi:type="dcterms:W3CDTF">2015-12-28T04:15:06Z</dcterms:created>
  <dcterms:modified xsi:type="dcterms:W3CDTF">2016-05-24T04:59:11Z</dcterms:modified>
</cp:coreProperties>
</file>