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2015г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1338.2</c:v>
                </c:pt>
                <c:pt idx="1">
                  <c:v>67.7</c:v>
                </c:pt>
                <c:pt idx="2">
                  <c:v>0</c:v>
                </c:pt>
                <c:pt idx="3">
                  <c:v>383.8</c:v>
                </c:pt>
                <c:pt idx="4">
                  <c:v>347.7</c:v>
                </c:pt>
                <c:pt idx="5">
                  <c:v>132.1</c:v>
                </c:pt>
                <c:pt idx="6">
                  <c:v>40.200000000000003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mtClean="0"/>
              <a:t>Исполнение доходов за 2015г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877.9</c:v>
                </c:pt>
                <c:pt idx="1">
                  <c:v>48.5</c:v>
                </c:pt>
                <c:pt idx="2">
                  <c:v>1412.3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решению 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Доходы бюджета                       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659996"/>
              </p:ext>
            </p:extLst>
          </p:nvPr>
        </p:nvGraphicFramePr>
        <p:xfrm>
          <a:off x="871538" y="2674938"/>
          <a:ext cx="7408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параметры бюджета муниципального образования</a:t>
            </a:r>
            <a:br>
              <a:rPr lang="ru-RU" sz="2000" dirty="0" smtClean="0"/>
            </a:br>
            <a:r>
              <a:rPr lang="ru-RU" sz="2000" dirty="0" smtClean="0"/>
              <a:t>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 Октябрьского района Амурской области за 2015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Доходы </a:t>
            </a:r>
          </a:p>
          <a:p>
            <a:r>
              <a:rPr lang="ru-RU" dirty="0" smtClean="0"/>
              <a:t>Утверждено                                        исполнено</a:t>
            </a:r>
          </a:p>
          <a:p>
            <a:r>
              <a:rPr lang="ru-RU" dirty="0" smtClean="0"/>
              <a:t>2300,0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2338,7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877,9 </a:t>
            </a:r>
            <a:r>
              <a:rPr lang="ru-RU" dirty="0" err="1" smtClean="0"/>
              <a:t>тыс.руб</a:t>
            </a:r>
            <a:r>
              <a:rPr lang="ru-RU" dirty="0" smtClean="0"/>
              <a:t>.      48,5 </a:t>
            </a:r>
            <a:r>
              <a:rPr lang="ru-RU" dirty="0" err="1" smtClean="0"/>
              <a:t>тыс.руб</a:t>
            </a:r>
            <a:r>
              <a:rPr lang="ru-RU" dirty="0" smtClean="0"/>
              <a:t>        11412,3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за 2015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2938"/>
              </p:ext>
            </p:extLst>
          </p:nvPr>
        </p:nvGraphicFramePr>
        <p:xfrm>
          <a:off x="683568" y="1484784"/>
          <a:ext cx="7408864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1419,4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1338,2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886,7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Охрана окружающей среды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2917,1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2309,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Исполнение расходов бюджета  муниципального образования «</a:t>
            </a:r>
            <a:r>
              <a:rPr lang="ru-RU" sz="1800" dirty="0" err="1" smtClean="0"/>
              <a:t>Максимовский</a:t>
            </a:r>
            <a:r>
              <a:rPr lang="ru-RU" sz="1800" dirty="0" smtClean="0"/>
              <a:t> сельсовет» </a:t>
            </a:r>
            <a:br>
              <a:rPr lang="ru-RU" sz="1800" dirty="0" smtClean="0"/>
            </a:br>
            <a:r>
              <a:rPr lang="ru-RU" sz="1800" dirty="0" smtClean="0"/>
              <a:t>Октябрьского района Амурской области за 2015 год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3443566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529393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</TotalTime>
  <Words>273</Words>
  <Application>Microsoft Office PowerPoint</Application>
  <PresentationFormat>Экран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2015 год</vt:lpstr>
      <vt:lpstr>Доходы бюджета муниципального  образования « Максимовский сельсовет» за 2015 год</vt:lpstr>
      <vt:lpstr>Исполнение расходов бюджета  муниципального образования «Максимовский сельсовет»  Октябрьского района Амурской области за 2015 год (тыс.руб)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17</cp:revision>
  <dcterms:created xsi:type="dcterms:W3CDTF">2015-12-28T04:15:06Z</dcterms:created>
  <dcterms:modified xsi:type="dcterms:W3CDTF">2016-04-15T01:18:58Z</dcterms:modified>
</cp:coreProperties>
</file>